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4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Heebo Light" pitchFamily="2" charset="-79"/>
      <p:regular r:id="rId7"/>
    </p:embeddedFont>
    <p:embeddedFont>
      <p:font typeface="Montserrat" panose="00000500000000000000" pitchFamily="2" charset="0"/>
      <p:regular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2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760" y="5356834"/>
            <a:ext cx="10972800" cy="1969788"/>
          </a:xfrm>
        </p:spPr>
        <p:txBody>
          <a:bodyPr wrap="none" anchor="t">
            <a:normAutofit/>
          </a:bodyPr>
          <a:lstStyle>
            <a:lvl1pPr algn="r">
              <a:defRPr sz="11520" b="0" spc="-36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759" y="4433251"/>
            <a:ext cx="10972800" cy="90483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946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240593"/>
            <a:ext cx="12618720" cy="983226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746" y="1184911"/>
            <a:ext cx="12618720" cy="405568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6223819"/>
            <a:ext cx="12616814" cy="81896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536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387279"/>
            <a:ext cx="12616814" cy="1802191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560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438150"/>
            <a:ext cx="11163302" cy="3591485"/>
          </a:xfrm>
        </p:spPr>
        <p:txBody>
          <a:bodyPr anchor="ctr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5402075"/>
            <a:ext cx="12614909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253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5037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792361"/>
            <a:ext cx="12618720" cy="3014202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820697"/>
            <a:ext cx="12616814" cy="1368773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497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4739" y="22631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28158" y="30861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5594" y="2263140"/>
            <a:ext cx="3523489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92929" y="30861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94842" y="2263140"/>
            <a:ext cx="3518536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94842" y="30861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587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98502" y="5157004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98502" y="2707625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98502" y="5848519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797" y="5157004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07625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1173" y="5848517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65187" y="5157004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65186" y="2707625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65037" y="5848515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912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186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186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741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35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8396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6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68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25438" y="5356834"/>
            <a:ext cx="10972800" cy="1969788"/>
          </a:xfrm>
        </p:spPr>
        <p:txBody>
          <a:bodyPr wrap="none" anchor="t">
            <a:normAutofit/>
          </a:bodyPr>
          <a:lstStyle>
            <a:lvl1pPr algn="l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5438" y="4432409"/>
            <a:ext cx="10972800" cy="904830"/>
          </a:xfrm>
        </p:spPr>
        <p:txBody>
          <a:bodyPr anchor="b">
            <a:normAutofit/>
          </a:bodyPr>
          <a:lstStyle>
            <a:lvl1pPr marL="0" indent="0" algn="l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436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4000" y="2190750"/>
            <a:ext cx="6030259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3808" y="2190750"/>
            <a:ext cx="6040752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513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017396"/>
            <a:ext cx="6030259" cy="988694"/>
          </a:xfrm>
        </p:spPr>
        <p:txBody>
          <a:bodyPr anchor="b"/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000" y="3006090"/>
            <a:ext cx="603025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83808" y="2017396"/>
            <a:ext cx="6042658" cy="98869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3808" y="3006090"/>
            <a:ext cx="604265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911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537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58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288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993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190750"/>
            <a:ext cx="122805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BE451C3-0FF4-47C4-B829-773ADF60F88C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50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**Amazon Sales Dashboard: Driving Business Growth Through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highlights the development and impact of an Amazon Sales Dashboard, a key tool for data-driven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3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Study Overview: Amazon Sales Dashboard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636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1742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develop a single-page, interactive dashboard for comprehensive analysis of Amazon's sales performance, focusing on key business insights.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360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critical KPIs: </a:t>
            </a: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Sales, Profit, and Quantity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4111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rapid identification of business trends and anomalies.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36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21742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Utilized a raw Amazon transactional dataset, specifically prepared for this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1020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fields included: </a:t>
            </a: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State, Month, Quarter, Category, Sales, Profit, and Quantity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7821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Ensured data integrity and relevance for accurate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424"/>
            <a:ext cx="68902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Process, Key Insights &amp; Impact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44028"/>
            <a:ext cx="6407944" cy="3420308"/>
          </a:xfrm>
          <a:prstGeom prst="roundRect">
            <a:avLst>
              <a:gd name="adj" fmla="val 427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1744028"/>
            <a:ext cx="121920" cy="34203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001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249174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Cleaned and structured raw transactional data in Excel.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42524" y="329684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dynamic pivot tables and visualizations for deeper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410194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Designed an intuitive, single-page interactive dashboard for ease of use.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1744028"/>
            <a:ext cx="6408063" cy="3420308"/>
          </a:xfrm>
          <a:prstGeom prst="roundRect">
            <a:avLst>
              <a:gd name="adj" fmla="val 4278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1744028"/>
            <a:ext cx="121920" cy="34203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77282" y="2001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777282" y="2491740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Granular profit tracking by state and month.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777282" y="29339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monitoring of quarterly performance trends.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777282" y="337613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Detailed analysis of category contribution to overall sales and profit.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777282" y="418123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Evaluated year-over-year KPI growth for strategic planning.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133951" y="57596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Statement</a:t>
            </a:r>
            <a:endParaRPr lang="en-US" sz="2650" dirty="0"/>
          </a:p>
        </p:txBody>
      </p:sp>
      <p:sp>
        <p:nvSpPr>
          <p:cNvPr id="17" name="Text 13"/>
          <p:cNvSpPr/>
          <p:nvPr/>
        </p:nvSpPr>
        <p:spPr>
          <a:xfrm>
            <a:off x="1133951" y="6525101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Amazon Sales Dashboard significantly streamlined reporting processes, reducing manual effort by an estimated 70%, and empowered the team to make faster, data-driven decisions that contributed directly to business growth.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93790" y="5419487"/>
            <a:ext cx="30480" cy="2086570"/>
          </a:xfrm>
          <a:prstGeom prst="rect">
            <a:avLst/>
          </a:prstGeom>
          <a:solidFill>
            <a:srgbClr val="481C9E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0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for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227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demonstrates a practical application of data analytics to solve real-world business challenges. It showcases not only technical proficiency but also the ability to translate complex data into actionable insights.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505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dashboard is now a refined, concise, and </a:t>
            </a:r>
            <a:r>
              <a:rPr lang="en-US" sz="1750" b="1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interview-ready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case study.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203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I'm ready to discuss this project further and demonstrate how I can bring similar value to your team.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23</TotalTime>
  <Words>304</Words>
  <Application>Microsoft Office PowerPoint</Application>
  <PresentationFormat>Custom</PresentationFormat>
  <Paragraphs>31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Montserrat</vt:lpstr>
      <vt:lpstr>Times New Roman</vt:lpstr>
      <vt:lpstr>Heebo Light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KAJAL</dc:creator>
  <cp:lastModifiedBy>Kajal Saxena</cp:lastModifiedBy>
  <cp:revision>3</cp:revision>
  <dcterms:created xsi:type="dcterms:W3CDTF">2025-09-11T18:52:13Z</dcterms:created>
  <dcterms:modified xsi:type="dcterms:W3CDTF">2025-09-11T19:25:12Z</dcterms:modified>
</cp:coreProperties>
</file>